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0ADE48-810F-7FC8-5FBB-69160D28175C}" v="551" dt="2026-06-04T19:24:57.128"/>
    <p1510:client id="{B0D00A57-77B4-DD27-A871-DEFE84767440}" v="24" dt="2026-06-05T08:25:12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2026. 09. 25.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hu-HU" sz="4000">
                <a:solidFill>
                  <a:srgbClr val="FFFFFF"/>
                </a:solidFill>
              </a:rPr>
              <a:t> SZERBIA - DÉLVIDÉK 2026</a:t>
            </a:r>
            <a:endParaRPr lang="hu-HU" sz="4000" dirty="0">
              <a:solidFill>
                <a:srgbClr val="FFFFFF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endParaRPr lang="hu-HU" sz="2000" dirty="0">
              <a:solidFill>
                <a:srgbClr val="FFFFFF"/>
              </a:solidFill>
            </a:endParaRPr>
          </a:p>
        </p:txBody>
      </p:sp>
      <p:pic>
        <p:nvPicPr>
          <p:cNvPr id="4" name="Picture 3" descr="Határtalanul logó">
            <a:extLst>
              <a:ext uri="{FF2B5EF4-FFF2-40B4-BE49-F238E27FC236}">
                <a16:creationId xmlns:a16="http://schemas.microsoft.com/office/drawing/2014/main" id="{2968388E-5453-1A20-D72D-2C6688316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5" y="1007892"/>
            <a:ext cx="11327549" cy="32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8DE3B0-0F6E-80FD-7759-EFC9A74D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5400" dirty="0"/>
              <a:t>1.nap: </a:t>
            </a:r>
            <a:r>
              <a:rPr lang="en-US" sz="5400" dirty="0" err="1"/>
              <a:t>Indulás</a:t>
            </a:r>
            <a:r>
              <a:rPr lang="en-US" sz="5400" dirty="0"/>
              <a:t> </a:t>
            </a:r>
            <a:r>
              <a:rPr lang="en-US" sz="5400" dirty="0" err="1"/>
              <a:t>Hernádnémetiből</a:t>
            </a:r>
            <a:r>
              <a:rPr lang="en-US" sz="5400" dirty="0"/>
              <a:t>  -   </a:t>
            </a:r>
            <a:r>
              <a:rPr lang="en-US" sz="5400" dirty="0" err="1"/>
              <a:t>érkezés</a:t>
            </a:r>
            <a:r>
              <a:rPr lang="en-US" sz="5400" dirty="0"/>
              <a:t> </a:t>
            </a:r>
            <a:r>
              <a:rPr lang="en-US" sz="5400" dirty="0" err="1"/>
              <a:t>Zentára</a:t>
            </a:r>
            <a:r>
              <a:rPr lang="en-US" sz="5400" dirty="0"/>
              <a:t> 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061B16-15C1-2C46-3B00-8A44635AF9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437837" y="2642616"/>
            <a:ext cx="5378822" cy="360578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8BBF75-9B96-C781-44F3-78D4948769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>
            <a:fillRect/>
          </a:stretch>
        </p:blipFill>
        <p:spPr>
          <a:xfrm>
            <a:off x="6372293" y="2642616"/>
            <a:ext cx="5378822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0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30E656-4F8C-89FD-2398-109D0D98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Zenta - Csantavér - Kishegyes</a:t>
            </a:r>
            <a:r>
              <a:rPr lang="en-US" sz="6600" dirty="0"/>
              <a:t> </a:t>
            </a:r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DEEC04B-B906-77A2-858E-EE788A26BB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394451" y="2427531"/>
            <a:ext cx="3600041" cy="270003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4FA10B-867F-7DB1-9A75-9E38EF576D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37393" y="2501520"/>
            <a:ext cx="3758184" cy="307456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372D7E-8418-925C-0BCA-E40FF674DCC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437" y="2504820"/>
            <a:ext cx="4454869" cy="30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4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0969F-CBF3-F762-AB2C-205E1121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Kishegyes</a:t>
            </a:r>
            <a:r>
              <a:rPr lang="en-US" sz="6000" dirty="0"/>
              <a:t> - Kátai Tanya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E71D9B-ADF8-39F2-84FC-2FE00209F4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5913" y="330478"/>
            <a:ext cx="5193792" cy="3895344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5A87670-87F0-979D-2F11-C301CA8D61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15" y="330478"/>
            <a:ext cx="5193792" cy="3895344"/>
          </a:xfrm>
          <a:prstGeom prst="rect">
            <a:avLst/>
          </a:prstGeom>
        </p:spPr>
      </p:pic>
      <p:sp>
        <p:nvSpPr>
          <p:cNvPr id="2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66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0555CB-97E4-8A1A-0548-4A8F9C61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/>
              <a:t>2. nap: Újvidék - Péterváradi erőd 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AAD8208-F2D9-0D33-2B2B-C5D8F77BCB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966986" y="785948"/>
            <a:ext cx="4087368" cy="306552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FDC523-AB34-01B5-FA25-C6AD8115E3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>
            <a:fillRect/>
          </a:stretch>
        </p:blipFill>
        <p:spPr>
          <a:xfrm>
            <a:off x="315137" y="449419"/>
            <a:ext cx="3758184" cy="351771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AE1C00-15A3-F209-A732-B317360F9C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348347" y="443808"/>
            <a:ext cx="3758184" cy="3528935"/>
          </a:xfrm>
          <a:prstGeom prst="rect">
            <a:avLst/>
          </a:prstGeom>
        </p:spPr>
      </p:pic>
      <p:sp>
        <p:nvSpPr>
          <p:cNvPr id="27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9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E3A71-B08E-DB1F-B60B-5BBA6145D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5600" dirty="0"/>
              <a:t>Einstein-</a:t>
            </a:r>
            <a:r>
              <a:rPr lang="en-US" sz="5600" dirty="0" err="1"/>
              <a:t>kiállítás</a:t>
            </a:r>
            <a:r>
              <a:rPr lang="en-US" sz="5600" dirty="0"/>
              <a:t> - </a:t>
            </a:r>
            <a:r>
              <a:rPr lang="en-US" sz="5600" dirty="0" err="1"/>
              <a:t>Újvidék</a:t>
            </a:r>
            <a:r>
              <a:rPr lang="en-US" sz="5600" dirty="0"/>
              <a:t> </a:t>
            </a:r>
            <a:r>
              <a:rPr lang="en-US" sz="5600" dirty="0" err="1"/>
              <a:t>városnézés</a:t>
            </a:r>
            <a:endParaRPr lang="en-US" sz="5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3605B8-9FAA-7490-3A4D-61619EBDB3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 rot="5400000">
            <a:off x="137160" y="407426"/>
            <a:ext cx="4087368" cy="36017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A9179F-B46D-2879-4268-804E7ECCA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 rot="5400000">
            <a:off x="4059936" y="405562"/>
            <a:ext cx="4087368" cy="3605428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351535-E15C-90EA-5CDD-07E04109EE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23676" y="164592"/>
            <a:ext cx="3605439" cy="4087368"/>
          </a:xfrm>
          <a:prstGeom prst="rect">
            <a:avLst/>
          </a:prstGeom>
        </p:spPr>
      </p:pic>
      <p:sp>
        <p:nvSpPr>
          <p:cNvPr id="94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69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5AC43B5F-CE3F-4DB7-8215-9ACF03FB5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38B951-7EFC-40A2-B198-E73D39DFB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E4506E-6A0E-49A0-BC31-8CADBFF3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EED4D51-65BF-4AEE-B596-7CB61A70B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38359C-1ADD-76B0-FF10-A1255CB7F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 sz="5400" kern="1200" dirty="0" err="1">
                <a:latin typeface="+mj-lt"/>
                <a:ea typeface="+mj-ea"/>
                <a:cs typeface="+mj-cs"/>
              </a:rPr>
              <a:t>Feladatok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 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megoldása</a:t>
            </a:r>
            <a:r>
              <a:rPr lang="en-US" sz="5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latin typeface="+mj-lt"/>
                <a:ea typeface="+mj-ea"/>
                <a:cs typeface="+mj-cs"/>
              </a:rPr>
              <a:t>csoportokban</a:t>
            </a:r>
            <a:endParaRPr lang="en-US" sz="5400" kern="1200" dirty="0">
              <a:latin typeface="+mj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C12CA0-0067-6760-9721-A46C9BEA14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550863" y="2133601"/>
            <a:ext cx="7561262" cy="41736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9B01D2-3313-4FE7-6E84-9A038EF257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92124" y="2133600"/>
            <a:ext cx="3359899" cy="1996799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8D8552-25F6-02BD-9754-BF59AA49DC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92124" y="4308380"/>
            <a:ext cx="3358800" cy="1998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2259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9CE8F9-9717-CBD4-F586-D9C44932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Este táncház, beszélgetés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8F6549-E9BC-61D9-AF5F-CD08FA49F8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20040" y="385854"/>
            <a:ext cx="5614416" cy="376371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448847-7B08-FA67-0639-9600ED2960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6254496" y="385854"/>
            <a:ext cx="5614416" cy="3763716"/>
          </a:xfrm>
          <a:prstGeom prst="rect">
            <a:avLst/>
          </a:prstGeom>
        </p:spPr>
      </p:pic>
      <p:sp>
        <p:nvSpPr>
          <p:cNvPr id="38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24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1961B-6FDF-AA8A-81D3-99AC4A91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/>
              <a:t>3. nap: Szabadka </a:t>
            </a:r>
            <a:r>
              <a:rPr lang="en-US" sz="6000" dirty="0" err="1"/>
              <a:t>városnézés</a:t>
            </a:r>
            <a:r>
              <a:rPr lang="en-US" sz="6000" dirty="0"/>
              <a:t> 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811FE0-41B9-3619-1E00-E1740BF600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>
            <a:fillRect/>
          </a:stretch>
        </p:blipFill>
        <p:spPr>
          <a:xfrm>
            <a:off x="320040" y="363788"/>
            <a:ext cx="5614416" cy="380784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F21494C-4E70-5EC1-CBE1-3C697AEB1C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4496" y="336002"/>
            <a:ext cx="5614416" cy="3863420"/>
          </a:xfrm>
          <a:prstGeom prst="rect">
            <a:avLst/>
          </a:prstGeom>
        </p:spPr>
      </p:pic>
      <p:sp>
        <p:nvSpPr>
          <p:cNvPr id="25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9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1FDED-45F1-1516-C034-E0B66D9D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kern="1200" dirty="0" err="1">
                <a:latin typeface="+mj-lt"/>
                <a:ea typeface="+mj-ea"/>
                <a:cs typeface="+mj-cs"/>
              </a:rPr>
              <a:t>Tóthfalu</a:t>
            </a:r>
            <a:r>
              <a:rPr lang="en-US" sz="4800" kern="1200" dirty="0">
                <a:latin typeface="+mj-lt"/>
                <a:ea typeface="+mj-ea"/>
                <a:cs typeface="+mj-cs"/>
              </a:rPr>
              <a:t> - </a:t>
            </a:r>
            <a:br>
              <a:rPr lang="en-US" sz="4800" dirty="0"/>
            </a:br>
            <a:r>
              <a:rPr lang="en-US" sz="4800" kern="1200" dirty="0">
                <a:latin typeface="+mj-lt"/>
                <a:ea typeface="+mj-ea"/>
                <a:cs typeface="+mj-cs"/>
              </a:rPr>
              <a:t>Mini </a:t>
            </a:r>
            <a:r>
              <a:rPr lang="en-US" sz="4800" kern="1200" dirty="0" err="1">
                <a:latin typeface="+mj-lt"/>
                <a:ea typeface="+mj-ea"/>
                <a:cs typeface="+mj-cs"/>
              </a:rPr>
              <a:t>Délvidék</a:t>
            </a:r>
            <a:r>
              <a:rPr lang="en-US" sz="4800" kern="1200" dirty="0">
                <a:latin typeface="+mj-lt"/>
                <a:ea typeface="+mj-ea"/>
                <a:cs typeface="+mj-cs"/>
              </a:rPr>
              <a:t> Park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BF6E73-79A4-3A75-B3A8-04498531F0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2898739"/>
            <a:ext cx="3816096" cy="286207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52E2E7-D9DB-8C9A-A5F8-81AA54F9AB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21FB5A-025D-D699-DD33-533ADF1DC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62574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68856-A715-25AB-0A7A-F1EAF826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0145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dirty="0"/>
              <a:t>4. nap: </a:t>
            </a:r>
            <a:r>
              <a:rPr lang="en-US" sz="5600" dirty="0" err="1"/>
              <a:t>Palicsi</a:t>
            </a:r>
            <a:r>
              <a:rPr lang="en-US" sz="5600" dirty="0"/>
              <a:t> </a:t>
            </a:r>
            <a:r>
              <a:rPr lang="en-US" sz="5600" dirty="0" err="1"/>
              <a:t>Állatkert</a:t>
            </a:r>
            <a:r>
              <a:rPr lang="en-US" sz="5600" dirty="0"/>
              <a:t> </a:t>
            </a:r>
            <a:r>
              <a:rPr lang="en-US" sz="5600" dirty="0" err="1"/>
              <a:t>és</a:t>
            </a:r>
            <a:r>
              <a:rPr lang="en-US" sz="5600" dirty="0"/>
              <a:t> Palicsi-</a:t>
            </a:r>
            <a:r>
              <a:rPr lang="en-US" sz="5600" dirty="0" err="1"/>
              <a:t>tó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670D67-8CE1-73DE-68CC-274116DA5A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448" y="320040"/>
            <a:ext cx="4089600" cy="389534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A336C7-BB82-BF1F-39FA-5950119176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901" y="320040"/>
            <a:ext cx="4245606" cy="3895344"/>
          </a:xfrm>
          <a:prstGeom prst="rect">
            <a:avLst/>
          </a:pr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9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3AF0D-A7C3-A0B2-5CB4-157C0F58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Köszönjük a figyelmet! </a:t>
            </a:r>
          </a:p>
        </p:txBody>
      </p:sp>
      <p:pic>
        <p:nvPicPr>
          <p:cNvPr id="4" name="Content Placeholder 3" descr="Határtalanul! logó">
            <a:extLst>
              <a:ext uri="{FF2B5EF4-FFF2-40B4-BE49-F238E27FC236}">
                <a16:creationId xmlns:a16="http://schemas.microsoft.com/office/drawing/2014/main" id="{AC44BB72-255E-2935-5F4B-0F603F8BB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34292"/>
            <a:ext cx="6780700" cy="418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07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Szélesvásznú</PresentationFormat>
  <Paragraphs>12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Office-téma</vt:lpstr>
      <vt:lpstr> SZERBIA - DÉLVIDÉK 2026</vt:lpstr>
      <vt:lpstr>1.nap: Indulás Hernádnémetiből  -   érkezés Zentára </vt:lpstr>
      <vt:lpstr>Zenta - Csantavér - Kishegyes </vt:lpstr>
      <vt:lpstr>Kishegyes - Kátai Tanya</vt:lpstr>
      <vt:lpstr>2. nap: Újvidék - Péterváradi erőd </vt:lpstr>
      <vt:lpstr>Einstein-kiállítás - Újvidék városnézés</vt:lpstr>
      <vt:lpstr>Feladatok megoldása csoportokban</vt:lpstr>
      <vt:lpstr>Este táncház, beszélgetés</vt:lpstr>
      <vt:lpstr>3. nap: Szabadka városnézés </vt:lpstr>
      <vt:lpstr>Tóthfalu -  Mini Délvidék Park</vt:lpstr>
      <vt:lpstr>4. nap: Palicsi Állatkert és Palicsi-tó</vt:lpstr>
      <vt:lpstr>Köszönjük a figyelmet!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SZERBIA - DÉLVIDÉK 2026</dc:title>
  <dc:creator>Igazgató</dc:creator>
  <cp:lastModifiedBy>Csicsekné Lövei Eszter</cp:lastModifiedBy>
  <cp:revision>264</cp:revision>
  <dcterms:created xsi:type="dcterms:W3CDTF">2026-06-04T16:48:06Z</dcterms:created>
  <dcterms:modified xsi:type="dcterms:W3CDTF">2026-09-25T08:48:54Z</dcterms:modified>
</cp:coreProperties>
</file>